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9" r:id="rId2"/>
    <p:sldId id="256" r:id="rId3"/>
    <p:sldId id="257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2F4FA-BC22-43D4-A46D-9CAAA0CDF486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6BB73B3-D4A1-4947-9722-824E0931BFEC}">
      <dgm:prSet phldrT="[Text]" custT="1"/>
      <dgm:spPr/>
      <dgm:t>
        <a:bodyPr/>
        <a:lstStyle/>
        <a:p>
          <a:r>
            <a:rPr lang="en-US" sz="2100" dirty="0">
              <a:latin typeface="Bahnschrift Condensed" panose="020B0502040204020203" pitchFamily="34" charset="0"/>
            </a:rPr>
            <a:t>Create a Queue containing customer data</a:t>
          </a:r>
        </a:p>
      </dgm:t>
    </dgm:pt>
    <dgm:pt modelId="{B0AF7C39-F59D-45A7-A482-17EDB2637132}" type="parTrans" cxnId="{DD6A6566-8E8D-4C06-9BAF-03EF1826C2F2}">
      <dgm:prSet/>
      <dgm:spPr/>
      <dgm:t>
        <a:bodyPr/>
        <a:lstStyle/>
        <a:p>
          <a:endParaRPr lang="en-US"/>
        </a:p>
      </dgm:t>
    </dgm:pt>
    <dgm:pt modelId="{7D311ABD-CC66-4C8A-8CE7-797ED7758BEA}" type="sibTrans" cxnId="{DD6A6566-8E8D-4C06-9BAF-03EF1826C2F2}">
      <dgm:prSet/>
      <dgm:spPr/>
      <dgm:t>
        <a:bodyPr/>
        <a:lstStyle/>
        <a:p>
          <a:endParaRPr lang="en-US"/>
        </a:p>
      </dgm:t>
    </dgm:pt>
    <dgm:pt modelId="{E4EEB2C0-2AFB-4954-BC6E-932AB1771C1B}">
      <dgm:prSet phldrT="[Text]" custT="1"/>
      <dgm:spPr/>
      <dgm:t>
        <a:bodyPr/>
        <a:lstStyle/>
        <a:p>
          <a:r>
            <a:rPr lang="en-US" sz="2100" dirty="0">
              <a:latin typeface="Bahnschrift Condensed" panose="020B0502040204020203" pitchFamily="34" charset="0"/>
            </a:rPr>
            <a:t>Create a simple stack to calculate average waiting time</a:t>
          </a:r>
        </a:p>
      </dgm:t>
    </dgm:pt>
    <dgm:pt modelId="{244F620B-C9FF-470D-9555-22578DFA4B1D}" type="parTrans" cxnId="{12A2C93E-BA78-4E96-996B-1D9F0E1175B9}">
      <dgm:prSet/>
      <dgm:spPr/>
      <dgm:t>
        <a:bodyPr/>
        <a:lstStyle/>
        <a:p>
          <a:endParaRPr lang="en-US"/>
        </a:p>
      </dgm:t>
    </dgm:pt>
    <dgm:pt modelId="{F2C4A6AB-DE99-45EB-B63A-6E2D57A675D5}" type="sibTrans" cxnId="{12A2C93E-BA78-4E96-996B-1D9F0E1175B9}">
      <dgm:prSet/>
      <dgm:spPr/>
      <dgm:t>
        <a:bodyPr/>
        <a:lstStyle/>
        <a:p>
          <a:endParaRPr lang="en-US"/>
        </a:p>
      </dgm:t>
    </dgm:pt>
    <dgm:pt modelId="{95EC7637-19EA-462D-8073-F8C6BB8D5813}">
      <dgm:prSet phldrT="[Text]"/>
      <dgm:spPr/>
      <dgm:t>
        <a:bodyPr/>
        <a:lstStyle/>
        <a:p>
          <a:r>
            <a:rPr lang="en-US" dirty="0">
              <a:latin typeface="Bahnschrift Condensed" panose="020B0502040204020203" pitchFamily="34" charset="0"/>
            </a:rPr>
            <a:t>Using queue calculate served time, waiting time &amp; print customer table </a:t>
          </a:r>
        </a:p>
      </dgm:t>
    </dgm:pt>
    <dgm:pt modelId="{F7C5B4CF-A50B-4FCB-B8E9-A44084159503}" type="parTrans" cxnId="{C2E03496-0CFC-42A5-B013-428D5D9FE36B}">
      <dgm:prSet/>
      <dgm:spPr/>
      <dgm:t>
        <a:bodyPr/>
        <a:lstStyle/>
        <a:p>
          <a:endParaRPr lang="en-US"/>
        </a:p>
      </dgm:t>
    </dgm:pt>
    <dgm:pt modelId="{DF5989AC-DFBF-4B65-BA3F-C1A884CC029E}" type="sibTrans" cxnId="{C2E03496-0CFC-42A5-B013-428D5D9FE36B}">
      <dgm:prSet/>
      <dgm:spPr/>
      <dgm:t>
        <a:bodyPr/>
        <a:lstStyle/>
        <a:p>
          <a:endParaRPr lang="en-US"/>
        </a:p>
      </dgm:t>
    </dgm:pt>
    <dgm:pt modelId="{FEB464F4-DD7E-4A43-9F16-877E8733CB57}">
      <dgm:prSet phldrT="[Text]"/>
      <dgm:spPr/>
      <dgm:t>
        <a:bodyPr/>
        <a:lstStyle/>
        <a:p>
          <a:r>
            <a:rPr lang="en-US" dirty="0">
              <a:latin typeface="Bahnschrift Condensed" panose="020B0502040204020203" pitchFamily="34" charset="0"/>
            </a:rPr>
            <a:t>Gather necessary information to calculate required information </a:t>
          </a:r>
        </a:p>
      </dgm:t>
    </dgm:pt>
    <dgm:pt modelId="{490854D4-5944-4FB7-8C18-1577DF9DE0C6}" type="parTrans" cxnId="{9253750E-D311-4792-AC01-05CD99A28D51}">
      <dgm:prSet/>
      <dgm:spPr/>
      <dgm:t>
        <a:bodyPr/>
        <a:lstStyle/>
        <a:p>
          <a:endParaRPr lang="en-US"/>
        </a:p>
      </dgm:t>
    </dgm:pt>
    <dgm:pt modelId="{4DA7A435-A80B-4B08-8961-14F54FFA0207}" type="sibTrans" cxnId="{9253750E-D311-4792-AC01-05CD99A28D51}">
      <dgm:prSet/>
      <dgm:spPr/>
      <dgm:t>
        <a:bodyPr/>
        <a:lstStyle/>
        <a:p>
          <a:endParaRPr lang="en-US"/>
        </a:p>
      </dgm:t>
    </dgm:pt>
    <dgm:pt modelId="{4946EBA5-86B4-4669-BEFD-1F1A08632974}">
      <dgm:prSet phldrT="[Text]"/>
      <dgm:spPr/>
      <dgm:t>
        <a:bodyPr/>
        <a:lstStyle/>
        <a:p>
          <a:r>
            <a:rPr lang="en-US" dirty="0">
              <a:latin typeface="Bahnschrift Condensed" panose="020B0502040204020203" pitchFamily="34" charset="0"/>
            </a:rPr>
            <a:t>Using stack calculate average waiting time &amp;  print a summary of the table</a:t>
          </a:r>
        </a:p>
      </dgm:t>
    </dgm:pt>
    <dgm:pt modelId="{A3739722-8232-4FD0-91C7-739C9B3F0802}" type="parTrans" cxnId="{830DB30C-D9E3-4D29-8265-53B3D8D0108F}">
      <dgm:prSet/>
      <dgm:spPr/>
      <dgm:t>
        <a:bodyPr/>
        <a:lstStyle/>
        <a:p>
          <a:endParaRPr lang="en-US"/>
        </a:p>
      </dgm:t>
    </dgm:pt>
    <dgm:pt modelId="{B8704B29-B87C-4DE1-A134-54C45A213D4E}" type="sibTrans" cxnId="{830DB30C-D9E3-4D29-8265-53B3D8D0108F}">
      <dgm:prSet/>
      <dgm:spPr/>
      <dgm:t>
        <a:bodyPr/>
        <a:lstStyle/>
        <a:p>
          <a:endParaRPr lang="en-US"/>
        </a:p>
      </dgm:t>
    </dgm:pt>
    <dgm:pt modelId="{32D52320-FF40-438E-9E91-4E86F04DEDA8}">
      <dgm:prSet phldrT="[Text]" custT="1"/>
      <dgm:spPr/>
      <dgm:t>
        <a:bodyPr/>
        <a:lstStyle/>
        <a:p>
          <a:r>
            <a:rPr lang="en-US" sz="2100" dirty="0">
              <a:latin typeface="Bahnschrift Condensed" panose="020B0502040204020203" pitchFamily="34" charset="0"/>
            </a:rPr>
            <a:t>Decorate the project and debug it</a:t>
          </a:r>
        </a:p>
      </dgm:t>
    </dgm:pt>
    <dgm:pt modelId="{80D0ACFC-95D4-4682-BE15-67B3A1875BC9}" type="parTrans" cxnId="{9454AD30-BD04-4925-AEA4-4755C8C14A2F}">
      <dgm:prSet/>
      <dgm:spPr/>
      <dgm:t>
        <a:bodyPr/>
        <a:lstStyle/>
        <a:p>
          <a:endParaRPr lang="en-US"/>
        </a:p>
      </dgm:t>
    </dgm:pt>
    <dgm:pt modelId="{29C33EF3-4A67-4DF1-BAFF-8DB47F229193}" type="sibTrans" cxnId="{9454AD30-BD04-4925-AEA4-4755C8C14A2F}">
      <dgm:prSet/>
      <dgm:spPr/>
      <dgm:t>
        <a:bodyPr/>
        <a:lstStyle/>
        <a:p>
          <a:endParaRPr lang="en-US"/>
        </a:p>
      </dgm:t>
    </dgm:pt>
    <dgm:pt modelId="{CFF1B391-9E25-449B-8CB6-EF637D6AB041}" type="pres">
      <dgm:prSet presAssocID="{E9F2F4FA-BC22-43D4-A46D-9CAAA0CDF486}" presName="diagram" presStyleCnt="0">
        <dgm:presLayoutVars>
          <dgm:dir/>
          <dgm:resizeHandles val="exact"/>
        </dgm:presLayoutVars>
      </dgm:prSet>
      <dgm:spPr/>
    </dgm:pt>
    <dgm:pt modelId="{6AD90B63-F3BD-4D24-8767-E64300BE4AC0}" type="pres">
      <dgm:prSet presAssocID="{D6BB73B3-D4A1-4947-9722-824E0931BFEC}" presName="node" presStyleLbl="node1" presStyleIdx="0" presStyleCnt="6">
        <dgm:presLayoutVars>
          <dgm:bulletEnabled val="1"/>
        </dgm:presLayoutVars>
      </dgm:prSet>
      <dgm:spPr/>
    </dgm:pt>
    <dgm:pt modelId="{236C9C5D-AC4C-4280-919A-30C08504FAA0}" type="pres">
      <dgm:prSet presAssocID="{7D311ABD-CC66-4C8A-8CE7-797ED7758BEA}" presName="sibTrans" presStyleLbl="sibTrans2D1" presStyleIdx="0" presStyleCnt="5"/>
      <dgm:spPr/>
    </dgm:pt>
    <dgm:pt modelId="{8C11FF04-7A86-40FC-B84B-F24AB9A7F588}" type="pres">
      <dgm:prSet presAssocID="{7D311ABD-CC66-4C8A-8CE7-797ED7758BEA}" presName="connectorText" presStyleLbl="sibTrans2D1" presStyleIdx="0" presStyleCnt="5"/>
      <dgm:spPr/>
    </dgm:pt>
    <dgm:pt modelId="{1A266786-C672-42FD-BA55-470BC999C089}" type="pres">
      <dgm:prSet presAssocID="{E4EEB2C0-2AFB-4954-BC6E-932AB1771C1B}" presName="node" presStyleLbl="node1" presStyleIdx="1" presStyleCnt="6">
        <dgm:presLayoutVars>
          <dgm:bulletEnabled val="1"/>
        </dgm:presLayoutVars>
      </dgm:prSet>
      <dgm:spPr/>
    </dgm:pt>
    <dgm:pt modelId="{B02A48AD-100F-45ED-95E2-0F52CC94C6D5}" type="pres">
      <dgm:prSet presAssocID="{F2C4A6AB-DE99-45EB-B63A-6E2D57A675D5}" presName="sibTrans" presStyleLbl="sibTrans2D1" presStyleIdx="1" presStyleCnt="5"/>
      <dgm:spPr/>
    </dgm:pt>
    <dgm:pt modelId="{98E3D6A4-F8DA-4B44-B5A3-61DAF4A11073}" type="pres">
      <dgm:prSet presAssocID="{F2C4A6AB-DE99-45EB-B63A-6E2D57A675D5}" presName="connectorText" presStyleLbl="sibTrans2D1" presStyleIdx="1" presStyleCnt="5"/>
      <dgm:spPr/>
    </dgm:pt>
    <dgm:pt modelId="{6D9054CD-5E0B-40C8-80EB-E41C6417FD6D}" type="pres">
      <dgm:prSet presAssocID="{FEB464F4-DD7E-4A43-9F16-877E8733CB57}" presName="node" presStyleLbl="node1" presStyleIdx="2" presStyleCnt="6">
        <dgm:presLayoutVars>
          <dgm:bulletEnabled val="1"/>
        </dgm:presLayoutVars>
      </dgm:prSet>
      <dgm:spPr/>
    </dgm:pt>
    <dgm:pt modelId="{49104D13-F5BA-4CB9-A842-E0BDC3EC86CD}" type="pres">
      <dgm:prSet presAssocID="{4DA7A435-A80B-4B08-8961-14F54FFA0207}" presName="sibTrans" presStyleLbl="sibTrans2D1" presStyleIdx="2" presStyleCnt="5"/>
      <dgm:spPr/>
    </dgm:pt>
    <dgm:pt modelId="{EECA68A8-F898-4BA9-ADAF-FE0A96146BD6}" type="pres">
      <dgm:prSet presAssocID="{4DA7A435-A80B-4B08-8961-14F54FFA0207}" presName="connectorText" presStyleLbl="sibTrans2D1" presStyleIdx="2" presStyleCnt="5"/>
      <dgm:spPr/>
    </dgm:pt>
    <dgm:pt modelId="{6D39DF8D-FB2F-4653-BDA6-D2723B7E9A44}" type="pres">
      <dgm:prSet presAssocID="{95EC7637-19EA-462D-8073-F8C6BB8D5813}" presName="node" presStyleLbl="node1" presStyleIdx="3" presStyleCnt="6">
        <dgm:presLayoutVars>
          <dgm:bulletEnabled val="1"/>
        </dgm:presLayoutVars>
      </dgm:prSet>
      <dgm:spPr/>
    </dgm:pt>
    <dgm:pt modelId="{D9B59148-8392-4103-AAA4-AF565229EC4B}" type="pres">
      <dgm:prSet presAssocID="{DF5989AC-DFBF-4B65-BA3F-C1A884CC029E}" presName="sibTrans" presStyleLbl="sibTrans2D1" presStyleIdx="3" presStyleCnt="5"/>
      <dgm:spPr/>
    </dgm:pt>
    <dgm:pt modelId="{3BDA6FE3-EA4F-4D1C-9632-15BF41FF0019}" type="pres">
      <dgm:prSet presAssocID="{DF5989AC-DFBF-4B65-BA3F-C1A884CC029E}" presName="connectorText" presStyleLbl="sibTrans2D1" presStyleIdx="3" presStyleCnt="5"/>
      <dgm:spPr/>
    </dgm:pt>
    <dgm:pt modelId="{2EC5291A-BA07-4817-994B-AF7D4E3527DC}" type="pres">
      <dgm:prSet presAssocID="{4946EBA5-86B4-4669-BEFD-1F1A08632974}" presName="node" presStyleLbl="node1" presStyleIdx="4" presStyleCnt="6">
        <dgm:presLayoutVars>
          <dgm:bulletEnabled val="1"/>
        </dgm:presLayoutVars>
      </dgm:prSet>
      <dgm:spPr/>
    </dgm:pt>
    <dgm:pt modelId="{FEB187FB-39D3-4BB7-B8A6-CE33951B4177}" type="pres">
      <dgm:prSet presAssocID="{B8704B29-B87C-4DE1-A134-54C45A213D4E}" presName="sibTrans" presStyleLbl="sibTrans2D1" presStyleIdx="4" presStyleCnt="5"/>
      <dgm:spPr/>
    </dgm:pt>
    <dgm:pt modelId="{A85FDE73-F981-4A96-B974-758A13A411CD}" type="pres">
      <dgm:prSet presAssocID="{B8704B29-B87C-4DE1-A134-54C45A213D4E}" presName="connectorText" presStyleLbl="sibTrans2D1" presStyleIdx="4" presStyleCnt="5"/>
      <dgm:spPr/>
    </dgm:pt>
    <dgm:pt modelId="{4EDA8205-EA67-4D68-963C-7E9B866AA8F4}" type="pres">
      <dgm:prSet presAssocID="{32D52320-FF40-438E-9E91-4E86F04DEDA8}" presName="node" presStyleLbl="node1" presStyleIdx="5" presStyleCnt="6">
        <dgm:presLayoutVars>
          <dgm:bulletEnabled val="1"/>
        </dgm:presLayoutVars>
      </dgm:prSet>
      <dgm:spPr/>
    </dgm:pt>
  </dgm:ptLst>
  <dgm:cxnLst>
    <dgm:cxn modelId="{1B054E0A-F52F-4572-8963-5F90D3E2A9D7}" type="presOf" srcId="{F2C4A6AB-DE99-45EB-B63A-6E2D57A675D5}" destId="{B02A48AD-100F-45ED-95E2-0F52CC94C6D5}" srcOrd="0" destOrd="0" presId="urn:microsoft.com/office/officeart/2005/8/layout/process5"/>
    <dgm:cxn modelId="{830DB30C-D9E3-4D29-8265-53B3D8D0108F}" srcId="{E9F2F4FA-BC22-43D4-A46D-9CAAA0CDF486}" destId="{4946EBA5-86B4-4669-BEFD-1F1A08632974}" srcOrd="4" destOrd="0" parTransId="{A3739722-8232-4FD0-91C7-739C9B3F0802}" sibTransId="{B8704B29-B87C-4DE1-A134-54C45A213D4E}"/>
    <dgm:cxn modelId="{9253750E-D311-4792-AC01-05CD99A28D51}" srcId="{E9F2F4FA-BC22-43D4-A46D-9CAAA0CDF486}" destId="{FEB464F4-DD7E-4A43-9F16-877E8733CB57}" srcOrd="2" destOrd="0" parTransId="{490854D4-5944-4FB7-8C18-1577DF9DE0C6}" sibTransId="{4DA7A435-A80B-4B08-8961-14F54FFA0207}"/>
    <dgm:cxn modelId="{8265D614-90C1-475F-8842-41DE8B50BD54}" type="presOf" srcId="{4DA7A435-A80B-4B08-8961-14F54FFA0207}" destId="{EECA68A8-F898-4BA9-ADAF-FE0A96146BD6}" srcOrd="1" destOrd="0" presId="urn:microsoft.com/office/officeart/2005/8/layout/process5"/>
    <dgm:cxn modelId="{3D5D0F29-14EE-48E3-9FE7-B437BEC6FF53}" type="presOf" srcId="{DF5989AC-DFBF-4B65-BA3F-C1A884CC029E}" destId="{D9B59148-8392-4103-AAA4-AF565229EC4B}" srcOrd="0" destOrd="0" presId="urn:microsoft.com/office/officeart/2005/8/layout/process5"/>
    <dgm:cxn modelId="{9454AD30-BD04-4925-AEA4-4755C8C14A2F}" srcId="{E9F2F4FA-BC22-43D4-A46D-9CAAA0CDF486}" destId="{32D52320-FF40-438E-9E91-4E86F04DEDA8}" srcOrd="5" destOrd="0" parTransId="{80D0ACFC-95D4-4682-BE15-67B3A1875BC9}" sibTransId="{29C33EF3-4A67-4DF1-BAFF-8DB47F229193}"/>
    <dgm:cxn modelId="{77D76A3C-403E-400F-B15A-5FB4B4F81DE9}" type="presOf" srcId="{FEB464F4-DD7E-4A43-9F16-877E8733CB57}" destId="{6D9054CD-5E0B-40C8-80EB-E41C6417FD6D}" srcOrd="0" destOrd="0" presId="urn:microsoft.com/office/officeart/2005/8/layout/process5"/>
    <dgm:cxn modelId="{8D5D793D-5197-4A79-8C7C-10475AB316CB}" type="presOf" srcId="{B8704B29-B87C-4DE1-A134-54C45A213D4E}" destId="{A85FDE73-F981-4A96-B974-758A13A411CD}" srcOrd="1" destOrd="0" presId="urn:microsoft.com/office/officeart/2005/8/layout/process5"/>
    <dgm:cxn modelId="{12A2C93E-BA78-4E96-996B-1D9F0E1175B9}" srcId="{E9F2F4FA-BC22-43D4-A46D-9CAAA0CDF486}" destId="{E4EEB2C0-2AFB-4954-BC6E-932AB1771C1B}" srcOrd="1" destOrd="0" parTransId="{244F620B-C9FF-470D-9555-22578DFA4B1D}" sibTransId="{F2C4A6AB-DE99-45EB-B63A-6E2D57A675D5}"/>
    <dgm:cxn modelId="{EF0DF241-F921-4A2B-8917-69DC93AB0FE4}" type="presOf" srcId="{E4EEB2C0-2AFB-4954-BC6E-932AB1771C1B}" destId="{1A266786-C672-42FD-BA55-470BC999C089}" srcOrd="0" destOrd="0" presId="urn:microsoft.com/office/officeart/2005/8/layout/process5"/>
    <dgm:cxn modelId="{DD6A6566-8E8D-4C06-9BAF-03EF1826C2F2}" srcId="{E9F2F4FA-BC22-43D4-A46D-9CAAA0CDF486}" destId="{D6BB73B3-D4A1-4947-9722-824E0931BFEC}" srcOrd="0" destOrd="0" parTransId="{B0AF7C39-F59D-45A7-A482-17EDB2637132}" sibTransId="{7D311ABD-CC66-4C8A-8CE7-797ED7758BEA}"/>
    <dgm:cxn modelId="{86F69C55-CEE8-4653-BBC3-E672C90D2A4F}" type="presOf" srcId="{4DA7A435-A80B-4B08-8961-14F54FFA0207}" destId="{49104D13-F5BA-4CB9-A842-E0BDC3EC86CD}" srcOrd="0" destOrd="0" presId="urn:microsoft.com/office/officeart/2005/8/layout/process5"/>
    <dgm:cxn modelId="{2E4ED656-B325-4DFE-A917-A2D9C2F66066}" type="presOf" srcId="{32D52320-FF40-438E-9E91-4E86F04DEDA8}" destId="{4EDA8205-EA67-4D68-963C-7E9B866AA8F4}" srcOrd="0" destOrd="0" presId="urn:microsoft.com/office/officeart/2005/8/layout/process5"/>
    <dgm:cxn modelId="{38E4CC78-C5DB-44FB-B5C8-28BD44054756}" type="presOf" srcId="{7D311ABD-CC66-4C8A-8CE7-797ED7758BEA}" destId="{236C9C5D-AC4C-4280-919A-30C08504FAA0}" srcOrd="0" destOrd="0" presId="urn:microsoft.com/office/officeart/2005/8/layout/process5"/>
    <dgm:cxn modelId="{D187978A-5E70-43E9-88C8-12E050F5A7DD}" type="presOf" srcId="{DF5989AC-DFBF-4B65-BA3F-C1A884CC029E}" destId="{3BDA6FE3-EA4F-4D1C-9632-15BF41FF0019}" srcOrd="1" destOrd="0" presId="urn:microsoft.com/office/officeart/2005/8/layout/process5"/>
    <dgm:cxn modelId="{4D999F95-2119-4630-B5EC-AFA2E7E2B522}" type="presOf" srcId="{95EC7637-19EA-462D-8073-F8C6BB8D5813}" destId="{6D39DF8D-FB2F-4653-BDA6-D2723B7E9A44}" srcOrd="0" destOrd="0" presId="urn:microsoft.com/office/officeart/2005/8/layout/process5"/>
    <dgm:cxn modelId="{C2E03496-0CFC-42A5-B013-428D5D9FE36B}" srcId="{E9F2F4FA-BC22-43D4-A46D-9CAAA0CDF486}" destId="{95EC7637-19EA-462D-8073-F8C6BB8D5813}" srcOrd="3" destOrd="0" parTransId="{F7C5B4CF-A50B-4FCB-B8E9-A44084159503}" sibTransId="{DF5989AC-DFBF-4B65-BA3F-C1A884CC029E}"/>
    <dgm:cxn modelId="{A09E94A1-7485-4A0F-81BE-7552151A0203}" type="presOf" srcId="{F2C4A6AB-DE99-45EB-B63A-6E2D57A675D5}" destId="{98E3D6A4-F8DA-4B44-B5A3-61DAF4A11073}" srcOrd="1" destOrd="0" presId="urn:microsoft.com/office/officeart/2005/8/layout/process5"/>
    <dgm:cxn modelId="{A67DAAA5-A9C5-41E3-A04D-9176C60485B0}" type="presOf" srcId="{B8704B29-B87C-4DE1-A134-54C45A213D4E}" destId="{FEB187FB-39D3-4BB7-B8A6-CE33951B4177}" srcOrd="0" destOrd="0" presId="urn:microsoft.com/office/officeart/2005/8/layout/process5"/>
    <dgm:cxn modelId="{A13AFBB8-F550-4B94-8BDA-D10F04EB5F91}" type="presOf" srcId="{7D311ABD-CC66-4C8A-8CE7-797ED7758BEA}" destId="{8C11FF04-7A86-40FC-B84B-F24AB9A7F588}" srcOrd="1" destOrd="0" presId="urn:microsoft.com/office/officeart/2005/8/layout/process5"/>
    <dgm:cxn modelId="{4DF06BC0-FE2C-4575-ADD1-520B6033F66C}" type="presOf" srcId="{4946EBA5-86B4-4669-BEFD-1F1A08632974}" destId="{2EC5291A-BA07-4817-994B-AF7D4E3527DC}" srcOrd="0" destOrd="0" presId="urn:microsoft.com/office/officeart/2005/8/layout/process5"/>
    <dgm:cxn modelId="{D15BF2CA-1886-4CA4-9AAB-71A6F98883EB}" type="presOf" srcId="{D6BB73B3-D4A1-4947-9722-824E0931BFEC}" destId="{6AD90B63-F3BD-4D24-8767-E64300BE4AC0}" srcOrd="0" destOrd="0" presId="urn:microsoft.com/office/officeart/2005/8/layout/process5"/>
    <dgm:cxn modelId="{B419B9E9-DDA6-4E32-8572-754378E2EEBC}" type="presOf" srcId="{E9F2F4FA-BC22-43D4-A46D-9CAAA0CDF486}" destId="{CFF1B391-9E25-449B-8CB6-EF637D6AB041}" srcOrd="0" destOrd="0" presId="urn:microsoft.com/office/officeart/2005/8/layout/process5"/>
    <dgm:cxn modelId="{7EE22365-1DAC-4C14-ADE7-54F54256F567}" type="presParOf" srcId="{CFF1B391-9E25-449B-8CB6-EF637D6AB041}" destId="{6AD90B63-F3BD-4D24-8767-E64300BE4AC0}" srcOrd="0" destOrd="0" presId="urn:microsoft.com/office/officeart/2005/8/layout/process5"/>
    <dgm:cxn modelId="{4A2DDD38-FD4E-4926-B933-C7295857AA41}" type="presParOf" srcId="{CFF1B391-9E25-449B-8CB6-EF637D6AB041}" destId="{236C9C5D-AC4C-4280-919A-30C08504FAA0}" srcOrd="1" destOrd="0" presId="urn:microsoft.com/office/officeart/2005/8/layout/process5"/>
    <dgm:cxn modelId="{58930B79-1C8C-44FF-BA5F-FAEFBFDA48DD}" type="presParOf" srcId="{236C9C5D-AC4C-4280-919A-30C08504FAA0}" destId="{8C11FF04-7A86-40FC-B84B-F24AB9A7F588}" srcOrd="0" destOrd="0" presId="urn:microsoft.com/office/officeart/2005/8/layout/process5"/>
    <dgm:cxn modelId="{81DE00D7-CDDC-4202-AB88-08EBD7B6638D}" type="presParOf" srcId="{CFF1B391-9E25-449B-8CB6-EF637D6AB041}" destId="{1A266786-C672-42FD-BA55-470BC999C089}" srcOrd="2" destOrd="0" presId="urn:microsoft.com/office/officeart/2005/8/layout/process5"/>
    <dgm:cxn modelId="{7F035FA9-EA99-4734-AF79-B2028F19E763}" type="presParOf" srcId="{CFF1B391-9E25-449B-8CB6-EF637D6AB041}" destId="{B02A48AD-100F-45ED-95E2-0F52CC94C6D5}" srcOrd="3" destOrd="0" presId="urn:microsoft.com/office/officeart/2005/8/layout/process5"/>
    <dgm:cxn modelId="{932E17C4-50CE-4BCA-9AD5-289D4912B211}" type="presParOf" srcId="{B02A48AD-100F-45ED-95E2-0F52CC94C6D5}" destId="{98E3D6A4-F8DA-4B44-B5A3-61DAF4A11073}" srcOrd="0" destOrd="0" presId="urn:microsoft.com/office/officeart/2005/8/layout/process5"/>
    <dgm:cxn modelId="{28F5701B-91CF-4DEC-8962-6916A22FA1DB}" type="presParOf" srcId="{CFF1B391-9E25-449B-8CB6-EF637D6AB041}" destId="{6D9054CD-5E0B-40C8-80EB-E41C6417FD6D}" srcOrd="4" destOrd="0" presId="urn:microsoft.com/office/officeart/2005/8/layout/process5"/>
    <dgm:cxn modelId="{D648AFA9-578E-40FB-80C3-2E67A8992400}" type="presParOf" srcId="{CFF1B391-9E25-449B-8CB6-EF637D6AB041}" destId="{49104D13-F5BA-4CB9-A842-E0BDC3EC86CD}" srcOrd="5" destOrd="0" presId="urn:microsoft.com/office/officeart/2005/8/layout/process5"/>
    <dgm:cxn modelId="{62CEFEC4-0C18-4753-BB41-EF7D6913A095}" type="presParOf" srcId="{49104D13-F5BA-4CB9-A842-E0BDC3EC86CD}" destId="{EECA68A8-F898-4BA9-ADAF-FE0A96146BD6}" srcOrd="0" destOrd="0" presId="urn:microsoft.com/office/officeart/2005/8/layout/process5"/>
    <dgm:cxn modelId="{11480BC3-E21A-4187-9A9E-3EF8FC8833B4}" type="presParOf" srcId="{CFF1B391-9E25-449B-8CB6-EF637D6AB041}" destId="{6D39DF8D-FB2F-4653-BDA6-D2723B7E9A44}" srcOrd="6" destOrd="0" presId="urn:microsoft.com/office/officeart/2005/8/layout/process5"/>
    <dgm:cxn modelId="{1A428028-92E6-48A1-A294-F561FA64AE0D}" type="presParOf" srcId="{CFF1B391-9E25-449B-8CB6-EF637D6AB041}" destId="{D9B59148-8392-4103-AAA4-AF565229EC4B}" srcOrd="7" destOrd="0" presId="urn:microsoft.com/office/officeart/2005/8/layout/process5"/>
    <dgm:cxn modelId="{FB21F869-1133-48A6-88F3-ACD92E4DA391}" type="presParOf" srcId="{D9B59148-8392-4103-AAA4-AF565229EC4B}" destId="{3BDA6FE3-EA4F-4D1C-9632-15BF41FF0019}" srcOrd="0" destOrd="0" presId="urn:microsoft.com/office/officeart/2005/8/layout/process5"/>
    <dgm:cxn modelId="{BFB052DB-97E1-426A-AB42-D47EF99A7CB1}" type="presParOf" srcId="{CFF1B391-9E25-449B-8CB6-EF637D6AB041}" destId="{2EC5291A-BA07-4817-994B-AF7D4E3527DC}" srcOrd="8" destOrd="0" presId="urn:microsoft.com/office/officeart/2005/8/layout/process5"/>
    <dgm:cxn modelId="{86046B25-F82E-47B1-B0BF-4FB7511281CB}" type="presParOf" srcId="{CFF1B391-9E25-449B-8CB6-EF637D6AB041}" destId="{FEB187FB-39D3-4BB7-B8A6-CE33951B4177}" srcOrd="9" destOrd="0" presId="urn:microsoft.com/office/officeart/2005/8/layout/process5"/>
    <dgm:cxn modelId="{FC351E3C-D2A6-4366-8A9D-D1BF1FCC1245}" type="presParOf" srcId="{FEB187FB-39D3-4BB7-B8A6-CE33951B4177}" destId="{A85FDE73-F981-4A96-B974-758A13A411CD}" srcOrd="0" destOrd="0" presId="urn:microsoft.com/office/officeart/2005/8/layout/process5"/>
    <dgm:cxn modelId="{AA1972AC-4FAF-4832-9450-389F02593A3A}" type="presParOf" srcId="{CFF1B391-9E25-449B-8CB6-EF637D6AB041}" destId="{4EDA8205-EA67-4D68-963C-7E9B866AA8F4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D90B63-F3BD-4D24-8767-E64300BE4AC0}">
      <dsp:nvSpPr>
        <dsp:cNvPr id="0" name=""/>
        <dsp:cNvSpPr/>
      </dsp:nvSpPr>
      <dsp:spPr>
        <a:xfrm>
          <a:off x="7542" y="399842"/>
          <a:ext cx="2254321" cy="13525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Bahnschrift Condensed" panose="020B0502040204020203" pitchFamily="34" charset="0"/>
            </a:rPr>
            <a:t>Create a Queue containing customer data</a:t>
          </a:r>
        </a:p>
      </dsp:txBody>
      <dsp:txXfrm>
        <a:off x="47158" y="439458"/>
        <a:ext cx="2175089" cy="1273360"/>
      </dsp:txXfrm>
    </dsp:sp>
    <dsp:sp modelId="{236C9C5D-AC4C-4280-919A-30C08504FAA0}">
      <dsp:nvSpPr>
        <dsp:cNvPr id="0" name=""/>
        <dsp:cNvSpPr/>
      </dsp:nvSpPr>
      <dsp:spPr>
        <a:xfrm>
          <a:off x="2460244" y="796602"/>
          <a:ext cx="477916" cy="5590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2460244" y="908416"/>
        <a:ext cx="334541" cy="335443"/>
      </dsp:txXfrm>
    </dsp:sp>
    <dsp:sp modelId="{1A266786-C672-42FD-BA55-470BC999C089}">
      <dsp:nvSpPr>
        <dsp:cNvPr id="0" name=""/>
        <dsp:cNvSpPr/>
      </dsp:nvSpPr>
      <dsp:spPr>
        <a:xfrm>
          <a:off x="3163592" y="399842"/>
          <a:ext cx="2254321" cy="13525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Bahnschrift Condensed" panose="020B0502040204020203" pitchFamily="34" charset="0"/>
            </a:rPr>
            <a:t>Create a simple stack to calculate average waiting time</a:t>
          </a:r>
        </a:p>
      </dsp:txBody>
      <dsp:txXfrm>
        <a:off x="3203208" y="439458"/>
        <a:ext cx="2175089" cy="1273360"/>
      </dsp:txXfrm>
    </dsp:sp>
    <dsp:sp modelId="{B02A48AD-100F-45ED-95E2-0F52CC94C6D5}">
      <dsp:nvSpPr>
        <dsp:cNvPr id="0" name=""/>
        <dsp:cNvSpPr/>
      </dsp:nvSpPr>
      <dsp:spPr>
        <a:xfrm>
          <a:off x="5616294" y="796602"/>
          <a:ext cx="477916" cy="5590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5616294" y="908416"/>
        <a:ext cx="334541" cy="335443"/>
      </dsp:txXfrm>
    </dsp:sp>
    <dsp:sp modelId="{6D9054CD-5E0B-40C8-80EB-E41C6417FD6D}">
      <dsp:nvSpPr>
        <dsp:cNvPr id="0" name=""/>
        <dsp:cNvSpPr/>
      </dsp:nvSpPr>
      <dsp:spPr>
        <a:xfrm>
          <a:off x="6319642" y="399842"/>
          <a:ext cx="2254321" cy="13525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Bahnschrift Condensed" panose="020B0502040204020203" pitchFamily="34" charset="0"/>
            </a:rPr>
            <a:t>Gather necessary information to calculate required information </a:t>
          </a:r>
        </a:p>
      </dsp:txBody>
      <dsp:txXfrm>
        <a:off x="6359258" y="439458"/>
        <a:ext cx="2175089" cy="1273360"/>
      </dsp:txXfrm>
    </dsp:sp>
    <dsp:sp modelId="{49104D13-F5BA-4CB9-A842-E0BDC3EC86CD}">
      <dsp:nvSpPr>
        <dsp:cNvPr id="0" name=""/>
        <dsp:cNvSpPr/>
      </dsp:nvSpPr>
      <dsp:spPr>
        <a:xfrm rot="5400000">
          <a:off x="7207845" y="1910237"/>
          <a:ext cx="477916" cy="5590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-5400000">
        <a:off x="7279082" y="1950815"/>
        <a:ext cx="335443" cy="334541"/>
      </dsp:txXfrm>
    </dsp:sp>
    <dsp:sp modelId="{6D39DF8D-FB2F-4653-BDA6-D2723B7E9A44}">
      <dsp:nvSpPr>
        <dsp:cNvPr id="0" name=""/>
        <dsp:cNvSpPr/>
      </dsp:nvSpPr>
      <dsp:spPr>
        <a:xfrm>
          <a:off x="6319642" y="2654163"/>
          <a:ext cx="2254321" cy="13525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Bahnschrift Condensed" panose="020B0502040204020203" pitchFamily="34" charset="0"/>
            </a:rPr>
            <a:t>Using queue calculate served time, waiting time &amp; print customer table </a:t>
          </a:r>
        </a:p>
      </dsp:txBody>
      <dsp:txXfrm>
        <a:off x="6359258" y="2693779"/>
        <a:ext cx="2175089" cy="1273360"/>
      </dsp:txXfrm>
    </dsp:sp>
    <dsp:sp modelId="{D9B59148-8392-4103-AAA4-AF565229EC4B}">
      <dsp:nvSpPr>
        <dsp:cNvPr id="0" name=""/>
        <dsp:cNvSpPr/>
      </dsp:nvSpPr>
      <dsp:spPr>
        <a:xfrm rot="10800000">
          <a:off x="5643346" y="3050924"/>
          <a:ext cx="477916" cy="5590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0800000">
        <a:off x="5786721" y="3162738"/>
        <a:ext cx="334541" cy="335443"/>
      </dsp:txXfrm>
    </dsp:sp>
    <dsp:sp modelId="{2EC5291A-BA07-4817-994B-AF7D4E3527DC}">
      <dsp:nvSpPr>
        <dsp:cNvPr id="0" name=""/>
        <dsp:cNvSpPr/>
      </dsp:nvSpPr>
      <dsp:spPr>
        <a:xfrm>
          <a:off x="3163592" y="2654163"/>
          <a:ext cx="2254321" cy="13525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Bahnschrift Condensed" panose="020B0502040204020203" pitchFamily="34" charset="0"/>
            </a:rPr>
            <a:t>Using stack calculate average waiting time &amp;  print a summary of the table</a:t>
          </a:r>
        </a:p>
      </dsp:txBody>
      <dsp:txXfrm>
        <a:off x="3203208" y="2693779"/>
        <a:ext cx="2175089" cy="1273360"/>
      </dsp:txXfrm>
    </dsp:sp>
    <dsp:sp modelId="{FEB187FB-39D3-4BB7-B8A6-CE33951B4177}">
      <dsp:nvSpPr>
        <dsp:cNvPr id="0" name=""/>
        <dsp:cNvSpPr/>
      </dsp:nvSpPr>
      <dsp:spPr>
        <a:xfrm rot="10800000">
          <a:off x="2487296" y="3050924"/>
          <a:ext cx="477916" cy="55907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 rot="10800000">
        <a:off x="2630671" y="3162738"/>
        <a:ext cx="334541" cy="335443"/>
      </dsp:txXfrm>
    </dsp:sp>
    <dsp:sp modelId="{4EDA8205-EA67-4D68-963C-7E9B866AA8F4}">
      <dsp:nvSpPr>
        <dsp:cNvPr id="0" name=""/>
        <dsp:cNvSpPr/>
      </dsp:nvSpPr>
      <dsp:spPr>
        <a:xfrm>
          <a:off x="7542" y="2654163"/>
          <a:ext cx="2254321" cy="135259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Bahnschrift Condensed" panose="020B0502040204020203" pitchFamily="34" charset="0"/>
            </a:rPr>
            <a:t>Decorate the project and debug it</a:t>
          </a:r>
        </a:p>
      </dsp:txBody>
      <dsp:txXfrm>
        <a:off x="47158" y="2693779"/>
        <a:ext cx="2175089" cy="12733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182563-B864-4BE8-89C9-F20DB21BE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728735"/>
            <a:ext cx="9404723" cy="1400530"/>
          </a:xfrm>
        </p:spPr>
        <p:txBody>
          <a:bodyPr/>
          <a:lstStyle/>
          <a:p>
            <a:pPr algn="ctr"/>
            <a:r>
              <a:rPr lang="en-US" sz="9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909854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F28E69-0925-4F7E-91EC-7E810A2BA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96427" y="2747694"/>
            <a:ext cx="8825658" cy="1685925"/>
          </a:xfrm>
        </p:spPr>
        <p:txBody>
          <a:bodyPr/>
          <a:lstStyle/>
          <a:p>
            <a:r>
              <a:rPr lang="en-US" sz="9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Caslon Pro" panose="0205050205050A020403" pitchFamily="18" charset="0"/>
              </a:rPr>
              <a:t>Queue </a:t>
            </a:r>
            <a:br>
              <a:rPr lang="en-US" sz="9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Caslon Pro" panose="0205050205050A020403" pitchFamily="18" charset="0"/>
              </a:rPr>
            </a:br>
            <a:r>
              <a:rPr lang="en-US" sz="9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Caslon Pro" panose="0205050205050A020403" pitchFamily="18" charset="0"/>
              </a:rPr>
              <a:t>Simulator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F7806B-1103-494C-AE0A-F381ABA813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6427" y="4190844"/>
            <a:ext cx="3393460" cy="861420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Arial Narrow" panose="020B0606020202030204" pitchFamily="34" charset="0"/>
              </a:rPr>
              <a:t> </a:t>
            </a:r>
            <a:r>
              <a:rPr lang="en-US" sz="2400" dirty="0">
                <a:latin typeface="Chaparral Pro" panose="02060503040505020203" pitchFamily="18" charset="0"/>
              </a:rPr>
              <a:t>Cse-207 Project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867" y="4811704"/>
            <a:ext cx="2346222" cy="940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46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C8F03-8CF7-4A78-BDA3-AB77D986A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265" y="821243"/>
            <a:ext cx="8600860" cy="1280821"/>
          </a:xfrm>
        </p:spPr>
        <p:txBody>
          <a:bodyPr/>
          <a:lstStyle/>
          <a:p>
            <a:r>
              <a:rPr lang="en-US" sz="4400" b="1" dirty="0">
                <a:latin typeface="Bahnschrift Condensed" panose="020B0502040204020203" pitchFamily="34" charset="0"/>
              </a:rPr>
              <a:t>GROUP MEMBERS: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636" y="944038"/>
            <a:ext cx="8077045" cy="5913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033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9F51C-8069-43C1-A7ED-3B9953FD3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464" y="864716"/>
            <a:ext cx="9404723" cy="1400530"/>
          </a:xfrm>
        </p:spPr>
        <p:txBody>
          <a:bodyPr/>
          <a:lstStyle/>
          <a:p>
            <a:r>
              <a:rPr lang="en-US" sz="4400" b="1" dirty="0">
                <a:latin typeface="Bahnschrift Condensed" panose="020B0502040204020203" pitchFamily="34" charset="0"/>
              </a:rPr>
              <a:t>PROBLEMS: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EC9BF-8E3C-42B3-9997-AEF18013C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464" y="1739881"/>
            <a:ext cx="10495564" cy="4195481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latin typeface="Bahnschrift Condensed" panose="020B0502040204020203" pitchFamily="34" charset="0"/>
              </a:rPr>
              <a:t>Have to create a queue which will follow </a:t>
            </a:r>
          </a:p>
          <a:p>
            <a:pPr marL="0" indent="0">
              <a:buNone/>
            </a:pPr>
            <a:r>
              <a:rPr lang="en-US" sz="2800" b="1" dirty="0">
                <a:latin typeface="Bahnschrift Condensed" panose="020B0502040204020203" pitchFamily="34" charset="0"/>
              </a:rPr>
              <a:t>    “First in First out”</a:t>
            </a:r>
            <a:r>
              <a:rPr lang="en-US" sz="2800" dirty="0">
                <a:latin typeface="Bahnschrift Condensed" panose="020B0502040204020203" pitchFamily="34" charset="0"/>
              </a:rPr>
              <a:t>(FIFO).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latin typeface="Bahnschrift Condensed" panose="020B0502040204020203" pitchFamily="34" charset="0"/>
              </a:rPr>
              <a:t>Have to create a simple stack which will follow </a:t>
            </a:r>
          </a:p>
          <a:p>
            <a:pPr marL="0" indent="0">
              <a:buNone/>
            </a:pPr>
            <a:r>
              <a:rPr lang="en-US" sz="2800" dirty="0">
                <a:latin typeface="Bahnschrift Condensed" panose="020B0502040204020203" pitchFamily="34" charset="0"/>
              </a:rPr>
              <a:t>   “</a:t>
            </a:r>
            <a:r>
              <a:rPr lang="en-US" sz="2800" b="1" dirty="0">
                <a:latin typeface="Bahnschrift Condensed" panose="020B0502040204020203" pitchFamily="34" charset="0"/>
              </a:rPr>
              <a:t>Last in First out”</a:t>
            </a:r>
            <a:r>
              <a:rPr lang="en-US" sz="2800" dirty="0">
                <a:latin typeface="Bahnschrift Condensed" panose="020B0502040204020203" pitchFamily="34" charset="0"/>
              </a:rPr>
              <a:t>(LIFO).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latin typeface="Bahnschrift Condensed" panose="020B0502040204020203" pitchFamily="34" charset="0"/>
              </a:rPr>
              <a:t>Have to print a table of customers data such as</a:t>
            </a:r>
          </a:p>
          <a:p>
            <a:pPr marL="0" indent="0">
              <a:buNone/>
            </a:pPr>
            <a:r>
              <a:rPr lang="en-US" sz="2800" dirty="0">
                <a:latin typeface="Bahnschrift Condensed" panose="020B0502040204020203" pitchFamily="34" charset="0"/>
              </a:rPr>
              <a:t>    Arrival time, Service time ,Waiting time.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800" dirty="0">
                <a:latin typeface="Bahnschrift Condensed" panose="020B0502040204020203" pitchFamily="34" charset="0"/>
              </a:rPr>
              <a:t>Have to show Average waiting time of the customers.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1382" y="2498124"/>
            <a:ext cx="2129610" cy="212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504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28A54-A311-4EF7-8675-5397D97A1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824" y="806793"/>
            <a:ext cx="9404723" cy="1400530"/>
          </a:xfrm>
        </p:spPr>
        <p:txBody>
          <a:bodyPr/>
          <a:lstStyle/>
          <a:p>
            <a:r>
              <a:rPr lang="en-US" sz="4400" b="1" dirty="0">
                <a:latin typeface="Bahnschrift Condensed" panose="020B0502040204020203" pitchFamily="34" charset="0"/>
              </a:rPr>
              <a:t>SLOVING APPROACH: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F21B279-5E1D-4885-9CAF-8601A1B341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27117"/>
              </p:ext>
            </p:extLst>
          </p:nvPr>
        </p:nvGraphicFramePr>
        <p:xfrm>
          <a:off x="1957474" y="1722352"/>
          <a:ext cx="8581507" cy="4406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9054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AB63D-163B-453A-A085-EECED5DFB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750" y="1178404"/>
            <a:ext cx="9404723" cy="1400530"/>
          </a:xfrm>
        </p:spPr>
        <p:txBody>
          <a:bodyPr/>
          <a:lstStyle/>
          <a:p>
            <a:r>
              <a:rPr lang="en-US" sz="4400" b="1" dirty="0">
                <a:latin typeface="Bahnschrift Condensed" panose="020B0502040204020203" pitchFamily="34" charset="0"/>
              </a:rPr>
              <a:t>LIMITATIONS: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59436-5FEC-49D5-83CC-667E4ACCDD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750" y="2216388"/>
            <a:ext cx="8946541" cy="4195481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Bahnschrift Condensed" panose="020B0502040204020203" pitchFamily="34" charset="0"/>
              </a:rPr>
              <a:t>User have to input all the customer data since no </a:t>
            </a:r>
            <a:r>
              <a:rPr lang="en-US" sz="2800" b="1" u="sng" dirty="0">
                <a:latin typeface="Bahnschrift Condensed" panose="020B0502040204020203" pitchFamily="34" charset="0"/>
              </a:rPr>
              <a:t>file pointer</a:t>
            </a:r>
            <a:r>
              <a:rPr lang="en-US" sz="2800" dirty="0">
                <a:latin typeface="Bahnschrift Condensed" panose="020B0502040204020203" pitchFamily="34" charset="0"/>
              </a:rPr>
              <a:t> used in this project.</a:t>
            </a:r>
          </a:p>
          <a:p>
            <a:r>
              <a:rPr lang="en-US" sz="2800" dirty="0">
                <a:latin typeface="Bahnschrift Condensed" panose="020B0502040204020203" pitchFamily="34" charset="0"/>
              </a:rPr>
              <a:t>User can input clock time in </a:t>
            </a:r>
            <a:r>
              <a:rPr lang="en-US" sz="2800" b="1" u="sng" dirty="0">
                <a:latin typeface="Bahnschrift Condensed" panose="020B0502040204020203" pitchFamily="34" charset="0"/>
              </a:rPr>
              <a:t>24 hours format</a:t>
            </a:r>
            <a:r>
              <a:rPr lang="en-US" sz="2800" b="1" i="1" dirty="0">
                <a:latin typeface="Bahnschrift Condensed" panose="020B0502040204020203" pitchFamily="34" charset="0"/>
              </a:rPr>
              <a:t> </a:t>
            </a:r>
            <a:r>
              <a:rPr lang="en-US" sz="2800" dirty="0">
                <a:latin typeface="Bahnschrift Condensed" panose="020B0502040204020203" pitchFamily="34" charset="0"/>
              </a:rPr>
              <a:t>only.</a:t>
            </a:r>
          </a:p>
          <a:p>
            <a:r>
              <a:rPr lang="en-US" sz="2800" dirty="0">
                <a:latin typeface="Bahnschrift Condensed" panose="020B0502040204020203" pitchFamily="34" charset="0"/>
              </a:rPr>
              <a:t>User have to calculate data manually.</a:t>
            </a:r>
          </a:p>
          <a:p>
            <a:r>
              <a:rPr lang="en-US" sz="2800" dirty="0">
                <a:latin typeface="Bahnschrift Condensed" panose="020B0502040204020203" pitchFamily="34" charset="0"/>
              </a:rPr>
              <a:t>After closing the project </a:t>
            </a:r>
            <a:r>
              <a:rPr lang="en-US" sz="2800" b="1" u="sng" dirty="0">
                <a:latin typeface="Bahnschrift Condensed" panose="020B0502040204020203" pitchFamily="34" charset="0"/>
              </a:rPr>
              <a:t>no data will be stored</a:t>
            </a:r>
            <a:r>
              <a:rPr lang="en-US" sz="2800" dirty="0">
                <a:latin typeface="Bahnschrift Condensed" panose="020B0502040204020203" pitchFamily="34" charset="0"/>
              </a:rPr>
              <a:t> since no file pointer is used.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80536">
            <a:off x="9945317" y="2957384"/>
            <a:ext cx="1652588" cy="1675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8665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24EE6-62AA-42FA-88F7-84300A591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226" y="701815"/>
            <a:ext cx="9404723" cy="1400530"/>
          </a:xfrm>
        </p:spPr>
        <p:txBody>
          <a:bodyPr/>
          <a:lstStyle/>
          <a:p>
            <a:r>
              <a:rPr lang="en-US" sz="4400" b="1" dirty="0">
                <a:latin typeface="Bahnschrift Condensed" panose="020B0502040204020203" pitchFamily="34" charset="0"/>
              </a:rPr>
              <a:t>DECISION: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D022B-B4EE-4566-98B4-2ED50EBD0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3226" y="1790026"/>
            <a:ext cx="8946541" cy="4429541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Bahnschrift Condensed" panose="020B0502040204020203" pitchFamily="34" charset="0"/>
              </a:rPr>
              <a:t>This project can calculate Arrival time, Service time, Served time, waiting time by using a queue containing all customer data and print them as a table.</a:t>
            </a:r>
          </a:p>
          <a:p>
            <a:endParaRPr lang="en-US" sz="2800" dirty="0">
              <a:latin typeface="Bahnschrift Condensed" panose="020B0502040204020203" pitchFamily="34" charset="0"/>
            </a:endParaRPr>
          </a:p>
          <a:p>
            <a:r>
              <a:rPr lang="en-US" sz="2800" dirty="0">
                <a:latin typeface="Bahnschrift Condensed" panose="020B0502040204020203" pitchFamily="34" charset="0"/>
              </a:rPr>
              <a:t>This project can calculate average waiting time and break down a summary of the table and print them. </a:t>
            </a:r>
          </a:p>
          <a:p>
            <a:pPr marL="0" indent="0">
              <a:buNone/>
            </a:pPr>
            <a:endParaRPr lang="en-US" sz="2800" dirty="0">
              <a:latin typeface="Bahnschrift Condensed" panose="020B0502040204020203" pitchFamily="34" charset="0"/>
            </a:endParaRPr>
          </a:p>
          <a:p>
            <a:r>
              <a:rPr lang="en-US" sz="2800" dirty="0">
                <a:latin typeface="Bahnschrift Condensed" panose="020B0502040204020203" pitchFamily="34" charset="0"/>
              </a:rPr>
              <a:t>This project can solve all the required problems.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5935" y="2753497"/>
            <a:ext cx="1762897" cy="1762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358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D4BF50-2E4F-4418-8B3D-36FEC8AB63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130" y="2440921"/>
            <a:ext cx="9583739" cy="1976158"/>
          </a:xfrm>
        </p:spPr>
        <p:txBody>
          <a:bodyPr/>
          <a:lstStyle/>
          <a:p>
            <a:pPr algn="ctr"/>
            <a:r>
              <a:rPr lang="en-US" sz="10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Condensed" panose="020B0502040204020203" pitchFamily="34" charset="0"/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33052377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138</TotalTime>
  <Words>245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Adobe Caslon Pro</vt:lpstr>
      <vt:lpstr>Arial</vt:lpstr>
      <vt:lpstr>Arial Narrow</vt:lpstr>
      <vt:lpstr>Bahnschrift Condensed</vt:lpstr>
      <vt:lpstr>Century Gothic</vt:lpstr>
      <vt:lpstr>Chaparral Pro</vt:lpstr>
      <vt:lpstr>Wingdings</vt:lpstr>
      <vt:lpstr>Wingdings 3</vt:lpstr>
      <vt:lpstr>Ion</vt:lpstr>
      <vt:lpstr>WELCOME</vt:lpstr>
      <vt:lpstr>Queue  Simulator</vt:lpstr>
      <vt:lpstr>GROUP MEMBERS:</vt:lpstr>
      <vt:lpstr>PROBLEMS:</vt:lpstr>
      <vt:lpstr>SLOVING APPROACH:</vt:lpstr>
      <vt:lpstr>LIMITATIONS:</vt:lpstr>
      <vt:lpstr>DECISION: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</dc:title>
  <dc:creator>Mohammad Tanbin Hossain Himel</dc:creator>
  <cp:lastModifiedBy>Mohammad Tanbin Hossain Himel</cp:lastModifiedBy>
  <cp:revision>18</cp:revision>
  <dcterms:created xsi:type="dcterms:W3CDTF">2019-04-07T18:15:28Z</dcterms:created>
  <dcterms:modified xsi:type="dcterms:W3CDTF">2019-04-07T20:50:46Z</dcterms:modified>
</cp:coreProperties>
</file>

<file path=docProps/thumbnail.jpeg>
</file>